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1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2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b0b96ff0b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gb0b96ff0b5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b0b96ff0b5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gb0b96ff0b5_0_2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Conteúdo" type="obj">
  <p:cSld name="OBJECT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Texto Vertical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o e Título Vertical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de Título" type="title">
  <p:cSld name="TITLE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0" name="Google Shape;20;p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beçalho da Seção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uas Partes de Conteúdo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ção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6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6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6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mente Título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 Branco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údo com Legenda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m com Legenda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Relationship Id="rId4" Type="http://schemas.openxmlformats.org/officeDocument/2006/relationships/image" Target="../media/image19.png"/></Relationships>
</file>

<file path=ppt/slides/_rels/slide15.xml.rels><?xml version="1.0" encoding="UTF-8" standalone="yes"?><Relationships xmlns="http://schemas.openxmlformats.org/package/2006/relationships"><Relationship Id="rId11" Type="http://schemas.openxmlformats.org/officeDocument/2006/relationships/image" Target="../media/image31.png"/><Relationship Id="rId10" Type="http://schemas.openxmlformats.org/officeDocument/2006/relationships/image" Target="../media/image28.png"/><Relationship Id="rId13" Type="http://schemas.openxmlformats.org/officeDocument/2006/relationships/image" Target="../media/image30.png"/><Relationship Id="rId1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9" Type="http://schemas.openxmlformats.org/officeDocument/2006/relationships/image" Target="../media/image33.png"/><Relationship Id="rId14" Type="http://schemas.openxmlformats.org/officeDocument/2006/relationships/image" Target="../media/image29.png"/><Relationship Id="rId5" Type="http://schemas.openxmlformats.org/officeDocument/2006/relationships/image" Target="../media/image8.png"/><Relationship Id="rId6" Type="http://schemas.openxmlformats.org/officeDocument/2006/relationships/image" Target="../media/image22.png"/><Relationship Id="rId7" Type="http://schemas.openxmlformats.org/officeDocument/2006/relationships/image" Target="../media/image20.png"/><Relationship Id="rId8" Type="http://schemas.openxmlformats.org/officeDocument/2006/relationships/image" Target="../media/image2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35.png"/><Relationship Id="rId6" Type="http://schemas.openxmlformats.org/officeDocument/2006/relationships/image" Target="../media/image3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Relationship Id="rId4" Type="http://schemas.openxmlformats.org/officeDocument/2006/relationships/image" Target="../media/image1.png"/><Relationship Id="rId5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/>
          <p:nvPr/>
        </p:nvSpPr>
        <p:spPr>
          <a:xfrm>
            <a:off x="1876269" y="1844791"/>
            <a:ext cx="8439462" cy="25853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5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Partição automática de domínio para geração de malha quadrilateral </a:t>
            </a:r>
            <a:endParaRPr/>
          </a:p>
        </p:txBody>
      </p:sp>
      <p:sp>
        <p:nvSpPr>
          <p:cNvPr id="85" name="Google Shape;85;p13"/>
          <p:cNvSpPr txBox="1"/>
          <p:nvPr/>
        </p:nvSpPr>
        <p:spPr>
          <a:xfrm>
            <a:off x="2055065" y="5510168"/>
            <a:ext cx="7869836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Por: Hilton Santana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Vinicius Almeida 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00988" y="1269000"/>
            <a:ext cx="8390024" cy="432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79390" y="1269000"/>
            <a:ext cx="8433220" cy="432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79390" y="1269000"/>
            <a:ext cx="8433220" cy="432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79390" y="1269000"/>
            <a:ext cx="8433220" cy="432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79390" y="1269000"/>
            <a:ext cx="8433220" cy="43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6"/>
          <p:cNvSpPr/>
          <p:nvPr/>
        </p:nvSpPr>
        <p:spPr>
          <a:xfrm>
            <a:off x="3478266" y="2912165"/>
            <a:ext cx="1404730" cy="1033669"/>
          </a:xfrm>
          <a:prstGeom prst="rect">
            <a:avLst/>
          </a:prstGeom>
          <a:noFill/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3" name="Google Shape;163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33554" y="304800"/>
            <a:ext cx="6131979" cy="50621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79390" y="1269000"/>
            <a:ext cx="8433220" cy="43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79390" y="1269000"/>
            <a:ext cx="8433220" cy="43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879390" y="1269000"/>
            <a:ext cx="8433220" cy="43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879390" y="1269000"/>
            <a:ext cx="8433220" cy="43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879390" y="1269000"/>
            <a:ext cx="8433220" cy="43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879390" y="1269000"/>
            <a:ext cx="8433220" cy="43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879390" y="1269000"/>
            <a:ext cx="8433220" cy="43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7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879390" y="1269000"/>
            <a:ext cx="8433220" cy="43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7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879390" y="1269000"/>
            <a:ext cx="8433220" cy="43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7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879390" y="1269000"/>
            <a:ext cx="8433220" cy="43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7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1879390" y="1269000"/>
            <a:ext cx="8433220" cy="43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7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1879390" y="1269000"/>
            <a:ext cx="8433220" cy="432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4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5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6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7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8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9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79390" y="1269000"/>
            <a:ext cx="8433220" cy="432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79390" y="1269000"/>
            <a:ext cx="8433220" cy="432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86458" y="1269000"/>
            <a:ext cx="8619085" cy="432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86458" y="1269000"/>
            <a:ext cx="8619085" cy="43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86458" y="1269000"/>
            <a:ext cx="8619085" cy="43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86458" y="1269000"/>
            <a:ext cx="8619085" cy="43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3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786458" y="1269000"/>
            <a:ext cx="8619085" cy="432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 txBox="1"/>
          <p:nvPr/>
        </p:nvSpPr>
        <p:spPr>
          <a:xfrm>
            <a:off x="1876269" y="2505670"/>
            <a:ext cx="8439462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Algoritmo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2"/>
          <p:cNvSpPr txBox="1"/>
          <p:nvPr>
            <p:ph type="title"/>
          </p:nvPr>
        </p:nvSpPr>
        <p:spPr>
          <a:xfrm>
            <a:off x="762150" y="1054869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pt-BR">
                <a:latin typeface="Times New Roman"/>
                <a:ea typeface="Times New Roman"/>
                <a:cs typeface="Times New Roman"/>
                <a:sym typeface="Times New Roman"/>
              </a:rPr>
              <a:t>Implementação computacional </a:t>
            </a:r>
            <a:endParaRPr/>
          </a:p>
        </p:txBody>
      </p:sp>
      <p:pic>
        <p:nvPicPr>
          <p:cNvPr id="208" name="Google Shape;20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88725" y="2380569"/>
            <a:ext cx="5862453" cy="41726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3"/>
          <p:cNvSpPr/>
          <p:nvPr/>
        </p:nvSpPr>
        <p:spPr>
          <a:xfrm>
            <a:off x="418325" y="342225"/>
            <a:ext cx="3486000" cy="760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/>
              <a:t>Modelador</a:t>
            </a:r>
            <a:endParaRPr sz="2100"/>
          </a:p>
        </p:txBody>
      </p:sp>
      <p:sp>
        <p:nvSpPr>
          <p:cNvPr id="214" name="Google Shape;214;p33"/>
          <p:cNvSpPr/>
          <p:nvPr/>
        </p:nvSpPr>
        <p:spPr>
          <a:xfrm>
            <a:off x="907075" y="1844450"/>
            <a:ext cx="2738100" cy="760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Desenho 2D</a:t>
            </a:r>
            <a:endParaRPr/>
          </a:p>
        </p:txBody>
      </p:sp>
      <p:sp>
        <p:nvSpPr>
          <p:cNvPr id="215" name="Google Shape;215;p33"/>
          <p:cNvSpPr/>
          <p:nvPr/>
        </p:nvSpPr>
        <p:spPr>
          <a:xfrm>
            <a:off x="907075" y="4455875"/>
            <a:ext cx="2738100" cy="760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Estruturas topológica HED</a:t>
            </a:r>
            <a:endParaRPr/>
          </a:p>
        </p:txBody>
      </p:sp>
      <p:sp>
        <p:nvSpPr>
          <p:cNvPr id="216" name="Google Shape;216;p33"/>
          <p:cNvSpPr/>
          <p:nvPr/>
        </p:nvSpPr>
        <p:spPr>
          <a:xfrm>
            <a:off x="4264875" y="1628225"/>
            <a:ext cx="1724100" cy="532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Linhas e curvas</a:t>
            </a:r>
            <a:endParaRPr/>
          </a:p>
        </p:txBody>
      </p:sp>
      <p:sp>
        <p:nvSpPr>
          <p:cNvPr id="217" name="Google Shape;217;p33"/>
          <p:cNvSpPr/>
          <p:nvPr/>
        </p:nvSpPr>
        <p:spPr>
          <a:xfrm>
            <a:off x="4264875" y="2351075"/>
            <a:ext cx="1724100" cy="532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Regiões</a:t>
            </a:r>
            <a:endParaRPr/>
          </a:p>
        </p:txBody>
      </p:sp>
      <p:sp>
        <p:nvSpPr>
          <p:cNvPr id="218" name="Google Shape;218;p33"/>
          <p:cNvSpPr/>
          <p:nvPr/>
        </p:nvSpPr>
        <p:spPr>
          <a:xfrm>
            <a:off x="4264875" y="3314875"/>
            <a:ext cx="1724100" cy="532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Vértices</a:t>
            </a:r>
            <a:endParaRPr/>
          </a:p>
        </p:txBody>
      </p:sp>
      <p:sp>
        <p:nvSpPr>
          <p:cNvPr id="219" name="Google Shape;219;p33"/>
          <p:cNvSpPr/>
          <p:nvPr/>
        </p:nvSpPr>
        <p:spPr>
          <a:xfrm>
            <a:off x="4264875" y="4037725"/>
            <a:ext cx="1724100" cy="532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Arestas</a:t>
            </a:r>
            <a:endParaRPr/>
          </a:p>
        </p:txBody>
      </p:sp>
      <p:sp>
        <p:nvSpPr>
          <p:cNvPr id="220" name="Google Shape;220;p33"/>
          <p:cNvSpPr/>
          <p:nvPr/>
        </p:nvSpPr>
        <p:spPr>
          <a:xfrm>
            <a:off x="4264875" y="4760575"/>
            <a:ext cx="1724100" cy="532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Faces</a:t>
            </a:r>
            <a:endParaRPr/>
          </a:p>
        </p:txBody>
      </p:sp>
      <p:sp>
        <p:nvSpPr>
          <p:cNvPr id="221" name="Google Shape;221;p33"/>
          <p:cNvSpPr/>
          <p:nvPr/>
        </p:nvSpPr>
        <p:spPr>
          <a:xfrm>
            <a:off x="4264875" y="5483425"/>
            <a:ext cx="1724100" cy="532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Loops</a:t>
            </a:r>
            <a:endParaRPr/>
          </a:p>
        </p:txBody>
      </p:sp>
      <p:sp>
        <p:nvSpPr>
          <p:cNvPr id="222" name="Google Shape;222;p33"/>
          <p:cNvSpPr/>
          <p:nvPr/>
        </p:nvSpPr>
        <p:spPr>
          <a:xfrm>
            <a:off x="4264875" y="6206275"/>
            <a:ext cx="1724100" cy="532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Semiarestas</a:t>
            </a:r>
            <a:endParaRPr/>
          </a:p>
        </p:txBody>
      </p:sp>
      <p:cxnSp>
        <p:nvCxnSpPr>
          <p:cNvPr id="223" name="Google Shape;223;p33"/>
          <p:cNvCxnSpPr>
            <a:stCxn id="214" idx="3"/>
            <a:endCxn id="216" idx="1"/>
          </p:cNvCxnSpPr>
          <p:nvPr/>
        </p:nvCxnSpPr>
        <p:spPr>
          <a:xfrm flipH="1" rot="10800000">
            <a:off x="3645175" y="1894400"/>
            <a:ext cx="619800" cy="330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4" name="Google Shape;224;p33"/>
          <p:cNvCxnSpPr>
            <a:stCxn id="214" idx="3"/>
            <a:endCxn id="217" idx="1"/>
          </p:cNvCxnSpPr>
          <p:nvPr/>
        </p:nvCxnSpPr>
        <p:spPr>
          <a:xfrm>
            <a:off x="3645175" y="2224700"/>
            <a:ext cx="619800" cy="39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5" name="Google Shape;225;p33"/>
          <p:cNvCxnSpPr>
            <a:stCxn id="215" idx="3"/>
            <a:endCxn id="218" idx="1"/>
          </p:cNvCxnSpPr>
          <p:nvPr/>
        </p:nvCxnSpPr>
        <p:spPr>
          <a:xfrm flipH="1" rot="10800000">
            <a:off x="3645175" y="3581225"/>
            <a:ext cx="619800" cy="1254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6" name="Google Shape;226;p33"/>
          <p:cNvCxnSpPr>
            <a:stCxn id="215" idx="3"/>
            <a:endCxn id="219" idx="1"/>
          </p:cNvCxnSpPr>
          <p:nvPr/>
        </p:nvCxnSpPr>
        <p:spPr>
          <a:xfrm flipH="1" rot="10800000">
            <a:off x="3645175" y="4303925"/>
            <a:ext cx="619800" cy="532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7" name="Google Shape;227;p33"/>
          <p:cNvCxnSpPr>
            <a:stCxn id="215" idx="3"/>
            <a:endCxn id="220" idx="1"/>
          </p:cNvCxnSpPr>
          <p:nvPr/>
        </p:nvCxnSpPr>
        <p:spPr>
          <a:xfrm>
            <a:off x="3645175" y="4836125"/>
            <a:ext cx="619800" cy="19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8" name="Google Shape;228;p33"/>
          <p:cNvCxnSpPr>
            <a:stCxn id="215" idx="3"/>
            <a:endCxn id="221" idx="1"/>
          </p:cNvCxnSpPr>
          <p:nvPr/>
        </p:nvCxnSpPr>
        <p:spPr>
          <a:xfrm>
            <a:off x="3645175" y="4836125"/>
            <a:ext cx="619800" cy="91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9" name="Google Shape;229;p33"/>
          <p:cNvCxnSpPr>
            <a:stCxn id="215" idx="3"/>
            <a:endCxn id="222" idx="1"/>
          </p:cNvCxnSpPr>
          <p:nvPr/>
        </p:nvCxnSpPr>
        <p:spPr>
          <a:xfrm>
            <a:off x="3645175" y="4836125"/>
            <a:ext cx="619800" cy="1636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30" name="Google Shape;23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1625" y="4239777"/>
            <a:ext cx="3486000" cy="24473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4"/>
          <p:cNvSpPr/>
          <p:nvPr/>
        </p:nvSpPr>
        <p:spPr>
          <a:xfrm>
            <a:off x="418325" y="342225"/>
            <a:ext cx="3486000" cy="760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/>
              <a:t>Modelador</a:t>
            </a:r>
            <a:endParaRPr sz="2100"/>
          </a:p>
        </p:txBody>
      </p:sp>
      <p:sp>
        <p:nvSpPr>
          <p:cNvPr id="236" name="Google Shape;236;p34"/>
          <p:cNvSpPr/>
          <p:nvPr/>
        </p:nvSpPr>
        <p:spPr>
          <a:xfrm>
            <a:off x="907075" y="1844450"/>
            <a:ext cx="2738100" cy="760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Solver MEF</a:t>
            </a:r>
            <a:endParaRPr/>
          </a:p>
        </p:txBody>
      </p:sp>
      <p:sp>
        <p:nvSpPr>
          <p:cNvPr id="237" name="Google Shape;237;p34"/>
          <p:cNvSpPr/>
          <p:nvPr/>
        </p:nvSpPr>
        <p:spPr>
          <a:xfrm>
            <a:off x="903625" y="3986800"/>
            <a:ext cx="2738100" cy="760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Triangulação de Delaunay</a:t>
            </a:r>
            <a:endParaRPr/>
          </a:p>
        </p:txBody>
      </p:sp>
      <p:sp>
        <p:nvSpPr>
          <p:cNvPr id="238" name="Google Shape;238;p34"/>
          <p:cNvSpPr/>
          <p:nvPr/>
        </p:nvSpPr>
        <p:spPr>
          <a:xfrm>
            <a:off x="4264875" y="1476100"/>
            <a:ext cx="1724100" cy="532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Matriz Esparsa</a:t>
            </a:r>
            <a:endParaRPr/>
          </a:p>
        </p:txBody>
      </p:sp>
      <p:sp>
        <p:nvSpPr>
          <p:cNvPr id="239" name="Google Shape;239;p34"/>
          <p:cNvSpPr/>
          <p:nvPr/>
        </p:nvSpPr>
        <p:spPr>
          <a:xfrm>
            <a:off x="4264875" y="2351075"/>
            <a:ext cx="4482000" cy="532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Algoritmo </a:t>
            </a:r>
            <a:r>
              <a:rPr i="1" lang="pt-BR"/>
              <a:t>Conjugate Gradient Squared</a:t>
            </a:r>
            <a:endParaRPr i="1"/>
          </a:p>
        </p:txBody>
      </p:sp>
      <p:sp>
        <p:nvSpPr>
          <p:cNvPr id="240" name="Google Shape;240;p34"/>
          <p:cNvSpPr/>
          <p:nvPr/>
        </p:nvSpPr>
        <p:spPr>
          <a:xfrm>
            <a:off x="4400725" y="3739375"/>
            <a:ext cx="2605800" cy="532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Algoritmo incremental</a:t>
            </a:r>
            <a:endParaRPr/>
          </a:p>
        </p:txBody>
      </p:sp>
      <p:sp>
        <p:nvSpPr>
          <p:cNvPr id="241" name="Google Shape;241;p34"/>
          <p:cNvSpPr/>
          <p:nvPr/>
        </p:nvSpPr>
        <p:spPr>
          <a:xfrm>
            <a:off x="4400725" y="4462225"/>
            <a:ext cx="2339700" cy="532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Estrutura Half-edge</a:t>
            </a:r>
            <a:endParaRPr/>
          </a:p>
        </p:txBody>
      </p:sp>
      <p:cxnSp>
        <p:nvCxnSpPr>
          <p:cNvPr id="242" name="Google Shape;242;p34"/>
          <p:cNvCxnSpPr>
            <a:stCxn id="236" idx="3"/>
            <a:endCxn id="238" idx="1"/>
          </p:cNvCxnSpPr>
          <p:nvPr/>
        </p:nvCxnSpPr>
        <p:spPr>
          <a:xfrm flipH="1" rot="10800000">
            <a:off x="3645175" y="1742300"/>
            <a:ext cx="619800" cy="482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3" name="Google Shape;243;p34"/>
          <p:cNvCxnSpPr>
            <a:stCxn id="236" idx="3"/>
            <a:endCxn id="239" idx="1"/>
          </p:cNvCxnSpPr>
          <p:nvPr/>
        </p:nvCxnSpPr>
        <p:spPr>
          <a:xfrm>
            <a:off x="3645175" y="2224700"/>
            <a:ext cx="619800" cy="39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4" name="Google Shape;244;p34"/>
          <p:cNvCxnSpPr>
            <a:stCxn id="237" idx="3"/>
            <a:endCxn id="240" idx="1"/>
          </p:cNvCxnSpPr>
          <p:nvPr/>
        </p:nvCxnSpPr>
        <p:spPr>
          <a:xfrm flipH="1" rot="10800000">
            <a:off x="3641725" y="4005550"/>
            <a:ext cx="759000" cy="361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5" name="Google Shape;245;p34"/>
          <p:cNvCxnSpPr>
            <a:stCxn id="237" idx="3"/>
            <a:endCxn id="241" idx="1"/>
          </p:cNvCxnSpPr>
          <p:nvPr/>
        </p:nvCxnSpPr>
        <p:spPr>
          <a:xfrm>
            <a:off x="3641725" y="4367050"/>
            <a:ext cx="759000" cy="361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55047" y="1269000"/>
            <a:ext cx="8481907" cy="432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71230" y="1269000"/>
            <a:ext cx="8649541" cy="43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6"/>
          <p:cNvSpPr/>
          <p:nvPr/>
        </p:nvSpPr>
        <p:spPr>
          <a:xfrm>
            <a:off x="1285461" y="5022574"/>
            <a:ext cx="1073426" cy="861391"/>
          </a:xfrm>
          <a:prstGeom prst="ellipse">
            <a:avLst/>
          </a:prstGeom>
          <a:noFill/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16"/>
          <p:cNvSpPr/>
          <p:nvPr/>
        </p:nvSpPr>
        <p:spPr>
          <a:xfrm>
            <a:off x="9561444" y="5022573"/>
            <a:ext cx="1073426" cy="861391"/>
          </a:xfrm>
          <a:prstGeom prst="ellipse">
            <a:avLst/>
          </a:prstGeom>
          <a:noFill/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3" name="Google Shape;103;p16"/>
          <p:cNvGrpSpPr/>
          <p:nvPr/>
        </p:nvGrpSpPr>
        <p:grpSpPr>
          <a:xfrm>
            <a:off x="8156713" y="863192"/>
            <a:ext cx="3882887" cy="1473139"/>
            <a:chOff x="2610678" y="1033670"/>
            <a:chExt cx="3882887" cy="1473139"/>
          </a:xfrm>
        </p:grpSpPr>
        <p:sp>
          <p:nvSpPr>
            <p:cNvPr id="104" name="Google Shape;104;p16"/>
            <p:cNvSpPr txBox="1"/>
            <p:nvPr/>
          </p:nvSpPr>
          <p:spPr>
            <a:xfrm>
              <a:off x="2610678" y="1033670"/>
              <a:ext cx="3882887" cy="123110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0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Difusão (regime permanente)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05" name="Google Shape;105;p16"/>
            <p:cNvCxnSpPr/>
            <p:nvPr/>
          </p:nvCxnSpPr>
          <p:spPr>
            <a:xfrm>
              <a:off x="4420220" y="1543541"/>
              <a:ext cx="0" cy="410818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pic>
          <p:nvPicPr>
            <p:cNvPr id="106" name="Google Shape;106;p1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591337" y="1954359"/>
              <a:ext cx="1419225" cy="5524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82884" y="1470991"/>
            <a:ext cx="8426231" cy="432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00936" y="1269000"/>
            <a:ext cx="8390129" cy="432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78332" y="1269000"/>
            <a:ext cx="8435337" cy="432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78332" y="1269000"/>
            <a:ext cx="8435337" cy="432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00988" y="1269000"/>
            <a:ext cx="8390024" cy="43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76308" y="109626"/>
            <a:ext cx="5315692" cy="467742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3" name="Google Shape;133;p21"/>
          <p:cNvGrpSpPr/>
          <p:nvPr/>
        </p:nvGrpSpPr>
        <p:grpSpPr>
          <a:xfrm>
            <a:off x="-311426" y="677661"/>
            <a:ext cx="3882887" cy="1746910"/>
            <a:chOff x="2610678" y="1033670"/>
            <a:chExt cx="3882887" cy="1746910"/>
          </a:xfrm>
        </p:grpSpPr>
        <p:sp>
          <p:nvSpPr>
            <p:cNvPr id="134" name="Google Shape;134;p21"/>
            <p:cNvSpPr txBox="1"/>
            <p:nvPr/>
          </p:nvSpPr>
          <p:spPr>
            <a:xfrm>
              <a:off x="2610678" y="1033670"/>
              <a:ext cx="3882887" cy="123110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0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Ponto singular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35" name="Google Shape;135;p21"/>
            <p:cNvCxnSpPr/>
            <p:nvPr/>
          </p:nvCxnSpPr>
          <p:spPr>
            <a:xfrm>
              <a:off x="4420220" y="1543541"/>
              <a:ext cx="0" cy="410818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pic>
          <p:nvPicPr>
            <p:cNvPr id="136" name="Google Shape;136;p2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3787520" y="2147880"/>
              <a:ext cx="1265400" cy="6327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o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